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80" r:id="rId4"/>
    <p:sldId id="377" r:id="rId5"/>
    <p:sldId id="378" r:id="rId6"/>
    <p:sldId id="379" r:id="rId7"/>
    <p:sldId id="389" r:id="rId8"/>
    <p:sldId id="382" r:id="rId9"/>
    <p:sldId id="383" r:id="rId10"/>
    <p:sldId id="384" r:id="rId11"/>
    <p:sldId id="385" r:id="rId12"/>
    <p:sldId id="388" r:id="rId13"/>
    <p:sldId id="38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936193"/>
            <a:ext cx="441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ЖИЗНЕДЕЯТЕЛЬНОСТИ: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КИБЕРАТАК ДО ПРАВИЛ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ДОРОГАХ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1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2026 </a:t>
            </a:r>
            <a:r>
              <a:rPr lang="ru-RU" dirty="0"/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4" y="1491630"/>
            <a:ext cx="8531225" cy="12961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533206" y="-1256979"/>
            <a:ext cx="858440" cy="399787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06612"/>
            <a:ext cx="3018969" cy="6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3523" y="342618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862703"/>
            <a:ext cx="783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БЕРЕГИТЕ СВОЮ ЖИЗНЬ И ВАШИХ БЛИЗКИХ!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4905" y="342421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Фильм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«Первая помощь.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Энциклопедия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безопасности»</a:t>
            </a:r>
          </a:p>
        </p:txBody>
      </p:sp>
      <p:pic>
        <p:nvPicPr>
          <p:cNvPr id="1026" name="Picture 2" descr="D:\Академия управления\2026\Июнь\иллюстрации\YQR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896149"/>
            <a:ext cx="1917907" cy="19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8680" y="525910"/>
            <a:ext cx="6499584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6002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ДОЛИ КИБЕРПРЕСТУПЛЕНИЙ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2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53798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45544"/>
            <a:ext cx="9001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50" b="1" dirty="0">
                <a:solidFill>
                  <a:srgbClr val="0A0A7C"/>
                </a:solidFill>
              </a:rPr>
              <a:t>СТАТИСТИКА ГИБЕЛИ </a:t>
            </a:r>
            <a:r>
              <a:rPr lang="ru-RU" sz="3050" b="1" dirty="0" smtClean="0">
                <a:solidFill>
                  <a:srgbClr val="0A0A7C"/>
                </a:solidFill>
              </a:rPr>
              <a:t>НА ВОДОЕМАХ РЕСПУБЛИКИ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17548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* По </a:t>
            </a:r>
            <a:r>
              <a:rPr lang="ru-RU" sz="1400" i="1" dirty="0">
                <a:solidFill>
                  <a:schemeClr val="bg1"/>
                </a:solidFill>
              </a:rPr>
              <a:t>информации Министерства по чрезвычайным ситуациям Республики Беларусь</a:t>
            </a:r>
            <a:endParaRPr lang="ru-RU" sz="1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202277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1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22251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7496" y="218133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дорожно-транспортных происшествий с участием несовершеннолетних (январь-май 2026 г.)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9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0676" y="149320"/>
            <a:ext cx="8551803" cy="62223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565" y="221908"/>
            <a:ext cx="79568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БЕЗОПАСНОСТИ ДЛЯ ПЕШЕХОДОВ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9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12776</TotalTime>
  <Words>55</Words>
  <Application>Microsoft Office PowerPoint</Application>
  <PresentationFormat>Экран (16:9)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452</cp:revision>
  <dcterms:created xsi:type="dcterms:W3CDTF">2024-07-24T10:48:12Z</dcterms:created>
  <dcterms:modified xsi:type="dcterms:W3CDTF">2026-07-13T05:45:33Z</dcterms:modified>
</cp:coreProperties>
</file>