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0" r:id="rId3"/>
    <p:sldId id="311" r:id="rId4"/>
    <p:sldId id="298" r:id="rId5"/>
    <p:sldId id="302" r:id="rId6"/>
    <p:sldId id="307" r:id="rId7"/>
    <p:sldId id="299" r:id="rId8"/>
    <p:sldId id="306" r:id="rId9"/>
    <p:sldId id="301" r:id="rId10"/>
    <p:sldId id="278" r:id="rId11"/>
    <p:sldId id="282" r:id="rId12"/>
    <p:sldId id="283" r:id="rId13"/>
    <p:sldId id="289" r:id="rId14"/>
    <p:sldId id="273" r:id="rId15"/>
    <p:sldId id="312" r:id="rId16"/>
    <p:sldId id="303" r:id="rId17"/>
    <p:sldId id="310" r:id="rId18"/>
    <p:sldId id="263" r:id="rId19"/>
    <p:sldId id="259" r:id="rId20"/>
    <p:sldId id="296" r:id="rId21"/>
    <p:sldId id="297" r:id="rId22"/>
    <p:sldId id="281" r:id="rId23"/>
    <p:sldId id="280" r:id="rId24"/>
    <p:sldId id="290" r:id="rId25"/>
    <p:sldId id="304" r:id="rId26"/>
    <p:sldId id="284" r:id="rId27"/>
    <p:sldId id="265" r:id="rId28"/>
    <p:sldId id="287" r:id="rId29"/>
    <p:sldId id="309" r:id="rId30"/>
  </p:sldIdLst>
  <p:sldSz cx="9144000" cy="6858000" type="screen4x3"/>
  <p:notesSz cx="6858000" cy="9144000"/>
  <p:defaultTextStyle>
    <a:defPPr>
      <a:defRPr lang="ru-RU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1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3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5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3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9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13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1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7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4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1EA19-4CAF-4E3C-BE83-E920393F5526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9C73E-808F-418C-8816-3F858FAE8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38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jpe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jpeg"/><Relationship Id="rId7" Type="http://schemas.openxmlformats.org/officeDocument/2006/relationships/image" Target="../media/image7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.jpeg"/><Relationship Id="rId7" Type="http://schemas.openxmlformats.org/officeDocument/2006/relationships/image" Target="../media/image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97.jpeg"/><Relationship Id="rId10" Type="http://schemas.openxmlformats.org/officeDocument/2006/relationships/image" Target="../media/image101.pn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.jpeg"/><Relationship Id="rId7" Type="http://schemas.openxmlformats.org/officeDocument/2006/relationships/image" Target="../media/image1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2.jpeg"/><Relationship Id="rId7" Type="http://schemas.openxmlformats.org/officeDocument/2006/relationships/image" Target="../media/image1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2.jpeg"/><Relationship Id="rId7" Type="http://schemas.openxmlformats.org/officeDocument/2006/relationships/image" Target="../media/image1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2.jpeg"/><Relationship Id="rId7" Type="http://schemas.openxmlformats.org/officeDocument/2006/relationships/image" Target="../media/image1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.jpeg"/><Relationship Id="rId7" Type="http://schemas.openxmlformats.org/officeDocument/2006/relationships/image" Target="../media/image1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2.jpeg"/><Relationship Id="rId7" Type="http://schemas.openxmlformats.org/officeDocument/2006/relationships/image" Target="../media/image1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2.jpeg"/><Relationship Id="rId7" Type="http://schemas.openxmlformats.org/officeDocument/2006/relationships/image" Target="../media/image1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E9F4F-B367-6526-A1F6-D0706DE016DC}"/>
              </a:ext>
            </a:extLst>
          </p:cNvPr>
          <p:cNvSpPr txBox="1"/>
          <p:nvPr/>
        </p:nvSpPr>
        <p:spPr>
          <a:xfrm>
            <a:off x="352698" y="1750329"/>
            <a:ext cx="8242662" cy="3303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9000"/>
              </a:prstClr>
            </a:outerShdw>
          </a:effectLst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000" kern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2025 – Год благоустройства.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Реализация проектов</a:t>
            </a:r>
            <a:r>
              <a:rPr lang="ru-RU" sz="3000" b="1" kern="1400" dirty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по благоустройству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в Центральном районе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города Гомеля</a:t>
            </a:r>
            <a:endParaRPr lang="ru-RU" sz="3000" b="1" kern="1400" dirty="0">
              <a:ln w="3175">
                <a:noFill/>
              </a:ln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12" y="436744"/>
            <a:ext cx="4531239" cy="25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030" y="104505"/>
            <a:ext cx="6531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ЗОНА ОТДЫХА ПО УЛ.БОРОДИНА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93" y="3883386"/>
            <a:ext cx="3595832" cy="27656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639573"/>
            <a:ext cx="3291840" cy="296265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3" y="3883387"/>
            <a:ext cx="3703938" cy="27656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73" y="657361"/>
            <a:ext cx="3504656" cy="29577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72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1601" y="181499"/>
            <a:ext cx="730431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ЗОНА ОТДЫХА ПО УЛ.БОРОДИНА</a:t>
            </a:r>
          </a:p>
        </p:txBody>
      </p:sp>
      <p:pic>
        <p:nvPicPr>
          <p:cNvPr id="13" name="Picture 4" descr="https://gp.by/upload/medialibrary/34e/xm2zd1h0equvvh2ff2j0f60nqiumxrf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"/>
          <a:stretch/>
        </p:blipFill>
        <p:spPr bwMode="auto">
          <a:xfrm>
            <a:off x="853078" y="2764015"/>
            <a:ext cx="2422242" cy="188635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85" y="664305"/>
            <a:ext cx="2307973" cy="193519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b="12553"/>
          <a:stretch/>
        </p:blipFill>
        <p:spPr>
          <a:xfrm>
            <a:off x="724725" y="633582"/>
            <a:ext cx="2409713" cy="199204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K:\С телефона октябрь 2022\Camera\IMG_20220726_154425.jpg"/>
          <p:cNvPicPr/>
          <p:nvPr/>
        </p:nvPicPr>
        <p:blipFill>
          <a:blip r:embed="rId7" cstate="print"/>
          <a:srcRect t="6307"/>
          <a:stretch>
            <a:fillRect/>
          </a:stretch>
        </p:blipFill>
        <p:spPr bwMode="auto">
          <a:xfrm>
            <a:off x="5662940" y="664258"/>
            <a:ext cx="2471465" cy="193378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_34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36835" y="2762773"/>
            <a:ext cx="2318197" cy="190065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Рисунок 10" descr="DSC_341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73659" y="4852150"/>
            <a:ext cx="2283895" cy="18210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Рисунок 15" descr="DSC_341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06845" y="4841011"/>
            <a:ext cx="2269070" cy="18092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Рисунок 16" descr="DSC_340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97664" y="4852831"/>
            <a:ext cx="2269071" cy="18092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Рисунок 19" descr="K:\С телефона октябрь 2022\Camera\IMG_20220726_153935.jpg"/>
          <p:cNvPicPr/>
          <p:nvPr/>
        </p:nvPicPr>
        <p:blipFill>
          <a:blip r:embed="rId12" cstate="print"/>
          <a:srcRect t="20330" r="8060" b="15422"/>
          <a:stretch>
            <a:fillRect/>
          </a:stretch>
        </p:blipFill>
        <p:spPr bwMode="auto">
          <a:xfrm>
            <a:off x="5924003" y="2730126"/>
            <a:ext cx="2928258" cy="189411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6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4886" y="177632"/>
            <a:ext cx="8353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ВОДНЫЙ АТТРАКЦИОН НА ОЗЕРЕ ЗОНЫ ОТДЫХА </a:t>
            </a:r>
          </a:p>
          <a:p>
            <a:pPr algn="ctr"/>
            <a:r>
              <a:rPr lang="ru-RU" sz="2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ПО УЛ.БОРОДИНА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80" y="1088261"/>
            <a:ext cx="2986872" cy="19912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018" y="1088261"/>
            <a:ext cx="2965897" cy="19772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393" y="3370780"/>
            <a:ext cx="3075149" cy="20500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440" y="2123938"/>
            <a:ext cx="3004582" cy="20030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79" y="3476965"/>
            <a:ext cx="2986872" cy="19912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4099" y="4583157"/>
            <a:ext cx="3043646" cy="202909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72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030" y="258957"/>
            <a:ext cx="653142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ЗОНА ОТДЫХА ПО УЛ.БОРОДИНА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52" y="929229"/>
            <a:ext cx="2904043" cy="192398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65" y="947152"/>
            <a:ext cx="2939946" cy="19253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75" y="2563818"/>
            <a:ext cx="2596413" cy="188480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09" y="4635943"/>
            <a:ext cx="2996881" cy="19498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" y="4635943"/>
            <a:ext cx="2877745" cy="19498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35" y="2563818"/>
            <a:ext cx="2665003" cy="188480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3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030" y="181499"/>
            <a:ext cx="653142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ЗОНА ОТДЫХА ПО УЛ.БОРОДИНА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69" y="657649"/>
            <a:ext cx="2695665" cy="19848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5" y="657649"/>
            <a:ext cx="2577177" cy="19981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3" y="2807222"/>
            <a:ext cx="2575753" cy="19967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02" y="2809316"/>
            <a:ext cx="2796684" cy="19758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19" y="2823998"/>
            <a:ext cx="2561862" cy="19746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9" y="4927632"/>
            <a:ext cx="2575753" cy="172255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21" y="4963996"/>
            <a:ext cx="2590760" cy="17325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02" y="4943152"/>
            <a:ext cx="2700889" cy="17486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2679" y="662101"/>
            <a:ext cx="3164675" cy="20080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01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5031" y="336413"/>
            <a:ext cx="69472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СКЕЙТ ПЛОЩАДКА ПО УЛ.КАМЕНЩИКОВА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8" y="813467"/>
            <a:ext cx="3672098" cy="24471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30" y="1102417"/>
            <a:ext cx="3667797" cy="24471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4" y="3699657"/>
            <a:ext cx="3234916" cy="21614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74" y="4646459"/>
            <a:ext cx="3075714" cy="2055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8" y="4200081"/>
            <a:ext cx="3239590" cy="216141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53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2040" y="126982"/>
            <a:ext cx="74131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СПОРТИВНАЯ ПЛОЩАДКА НА КАСКАДЕ ОЗЕР ПО УЛ.МАКАЁНКА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19" y="1088627"/>
            <a:ext cx="4255064" cy="28367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2" y="3688249"/>
            <a:ext cx="4170088" cy="27800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665" y="1111820"/>
            <a:ext cx="3864644" cy="25764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961" y="3688249"/>
            <a:ext cx="4127611" cy="275174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74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0"/>
            <a:ext cx="9832530" cy="73743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39406" y="159049"/>
            <a:ext cx="796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Открытие пешеходного моста через реку </a:t>
            </a:r>
            <a:r>
              <a:rPr lang="ru-RU" sz="2500" b="1" kern="1400" dirty="0" err="1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Сож</a:t>
            </a:r>
            <a:endParaRPr lang="ru-RU" sz="2500" b="1" kern="1400" dirty="0" smtClean="0">
              <a:ln w="3175">
                <a:noFill/>
              </a:ln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9" name="AutoShape 2" descr="В Гомеле телевышка заиграла новыми огнями | Новости Гомеля"/>
          <p:cNvSpPr>
            <a:spLocks noChangeAspect="1" noChangeArrowheads="1"/>
          </p:cNvSpPr>
          <p:nvPr/>
        </p:nvSpPr>
        <p:spPr bwMode="auto">
          <a:xfrm>
            <a:off x="155574" y="-150609"/>
            <a:ext cx="327751" cy="3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8" y="795152"/>
            <a:ext cx="4151738" cy="27667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9" y="795152"/>
            <a:ext cx="4150115" cy="27667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9" y="3784677"/>
            <a:ext cx="4265485" cy="28425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89" y="3784677"/>
            <a:ext cx="4265485" cy="28425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7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-6146"/>
            <a:ext cx="9832530" cy="73743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4537" y="155976"/>
            <a:ext cx="6531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СВЕТОВОЕ ОФОРМЛЕНИЕ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" y="629155"/>
            <a:ext cx="3046343" cy="20348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63" y="629155"/>
            <a:ext cx="3046343" cy="20348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1" y="645155"/>
            <a:ext cx="2699719" cy="20348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2" y="2844351"/>
            <a:ext cx="2974440" cy="198295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38" y="2858366"/>
            <a:ext cx="2287207" cy="19942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В Гомеле телевышка заиграла новыми огнями | Новости Гомеля"/>
          <p:cNvSpPr>
            <a:spLocks noChangeAspect="1" noChangeArrowheads="1"/>
          </p:cNvSpPr>
          <p:nvPr/>
        </p:nvSpPr>
        <p:spPr bwMode="auto">
          <a:xfrm>
            <a:off x="155574" y="-150609"/>
            <a:ext cx="327751" cy="3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32" y="5007644"/>
            <a:ext cx="2607589" cy="19556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42" y="5047003"/>
            <a:ext cx="2558327" cy="19187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9636" y="2872893"/>
            <a:ext cx="2641646" cy="198123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01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3" y="906856"/>
            <a:ext cx="2772632" cy="218727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56" y="883864"/>
            <a:ext cx="2550318" cy="21642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62" y="883864"/>
            <a:ext cx="2560057" cy="367507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26030" y="364073"/>
            <a:ext cx="687887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НОВОГОДНЯЯ ИЛЛЮМИНАЦИЯ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347" y="3195658"/>
            <a:ext cx="3002195" cy="20006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3" y="2935886"/>
            <a:ext cx="2772632" cy="19191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0" y="4680204"/>
            <a:ext cx="2754287" cy="19307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8892" y="4687269"/>
            <a:ext cx="2879123" cy="192369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01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166229"/>
            <a:ext cx="8498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ПАТРИОТИЧЕСКИЕ МУРАЛЫ, ПОСВЯЩЁННЫЕ </a:t>
            </a:r>
            <a:r>
              <a:rPr lang="ru-RU" sz="2300" b="1" kern="1400" dirty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ГЕРОЯМ ВЕЛИКОЙ ОТЕЧЕСТВЕННОЙ </a:t>
            </a:r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ВОЙНЫ, ИЗВЕСТНЫМ ЛЮДЯМ </a:t>
            </a:r>
          </a:p>
        </p:txBody>
      </p:sp>
      <p:pic>
        <p:nvPicPr>
          <p:cNvPr id="3074" name="Picture 2" descr="Катунин, Жуков, Денисенко. В Гомеле открыли три мурала в честь Героев  Советского Союза | События, факты, анонсы | Belarus.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1" y="966448"/>
            <a:ext cx="3099500" cy="2064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 Гомеле появился мурал с изображением Ильи Кожара - ГОМЕЛЬСКОЕ ОБЛАСТНОЕ  ОБЪЕДИНЕНИЕ ПРОФСОЮЗОВ - Версия для печа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83" y="1898795"/>
            <a:ext cx="3342609" cy="22307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о своего 25-летия подпольщик Тимофей Бородин не дожил. В 1965 году он стал  Героем Советского Союза посмер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14" y="1040573"/>
            <a:ext cx="2873829" cy="19158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 Гомеле к юбилею города появился мурал Кириллу Мазуров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72" y="4129524"/>
            <a:ext cx="3944981" cy="26299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39" y="3196814"/>
            <a:ext cx="2672023" cy="356269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491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1214" y="3610640"/>
            <a:ext cx="2162660" cy="302265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57" y="3597577"/>
            <a:ext cx="2109225" cy="306828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607406"/>
            <a:ext cx="2113952" cy="302265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6030" y="297689"/>
            <a:ext cx="6531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НОВОГОДНЯЯ ИЛЛЮМИНАЦИЯ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758" y="774743"/>
            <a:ext cx="3560068" cy="260510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69" y="774743"/>
            <a:ext cx="3328905" cy="26047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58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127040"/>
            <a:ext cx="84980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РЕМОНТ УЛИЧНО-ДОРОЖНОЙ СЕТИ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4" y="614732"/>
            <a:ext cx="3348100" cy="22345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19" y="4360449"/>
            <a:ext cx="3457055" cy="23227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026" y="661240"/>
            <a:ext cx="3205158" cy="21415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354" y="4477689"/>
            <a:ext cx="3318108" cy="22034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200" y="2630966"/>
            <a:ext cx="3171345" cy="21142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6577" y="2597164"/>
            <a:ext cx="2864042" cy="21480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61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-3048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795" y="207317"/>
            <a:ext cx="8891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МОДЕРНИЗАЦИЯ И </a:t>
            </a:r>
            <a:r>
              <a:rPr lang="ru-RU" sz="2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УСТРОЙСТВО ОСТАНОВОЧНЫХ </a:t>
            </a:r>
            <a:r>
              <a:rPr lang="ru-RU" sz="2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ПАВИЛЬОНОВ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3331890"/>
            <a:ext cx="2830285" cy="22728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Рисунок 11" descr="DSC_3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3108" y="3514820"/>
            <a:ext cx="3043395" cy="24282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" y="670420"/>
            <a:ext cx="3416182" cy="22792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5" y="1684821"/>
            <a:ext cx="3420187" cy="22792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08" y="708259"/>
            <a:ext cx="3043395" cy="22920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 descr="20230529_1937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14343" y="4471909"/>
            <a:ext cx="3393506" cy="226568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980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030" y="364073"/>
            <a:ext cx="687887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УСТРОЙСТВО ВЕЛОПАРКОВОК</a:t>
            </a:r>
          </a:p>
        </p:txBody>
      </p:sp>
      <p:pic>
        <p:nvPicPr>
          <p:cNvPr id="12" name="Рисунок 11" descr="IMG_20200915_093950.jpg"/>
          <p:cNvPicPr>
            <a:picLocks noChangeAspect="1"/>
          </p:cNvPicPr>
          <p:nvPr/>
        </p:nvPicPr>
        <p:blipFill>
          <a:blip r:embed="rId4" cstate="print"/>
          <a:srcRect l="41097" t="33187"/>
          <a:stretch>
            <a:fillRect/>
          </a:stretch>
        </p:blipFill>
        <p:spPr>
          <a:xfrm>
            <a:off x="1567543" y="1133695"/>
            <a:ext cx="1675843" cy="28487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20200915_094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0549" y="1133695"/>
            <a:ext cx="3244387" cy="28487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K:\Фото благо 1\IMG_9337.jpg"/>
          <p:cNvPicPr>
            <a:picLocks noChangeAspect="1" noChangeArrowheads="1"/>
          </p:cNvPicPr>
          <p:nvPr/>
        </p:nvPicPr>
        <p:blipFill>
          <a:blip r:embed="rId6" cstate="print"/>
          <a:srcRect t="12892" b="25934"/>
          <a:stretch>
            <a:fillRect/>
          </a:stretch>
        </p:blipFill>
        <p:spPr bwMode="auto">
          <a:xfrm>
            <a:off x="482869" y="4114796"/>
            <a:ext cx="2075213" cy="22851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MG_20200915_094002.jpg"/>
          <p:cNvPicPr>
            <a:picLocks noChangeAspect="1"/>
          </p:cNvPicPr>
          <p:nvPr/>
        </p:nvPicPr>
        <p:blipFill>
          <a:blip r:embed="rId7" cstate="print"/>
          <a:srcRect r="8222"/>
          <a:stretch>
            <a:fillRect/>
          </a:stretch>
        </p:blipFill>
        <p:spPr>
          <a:xfrm>
            <a:off x="6338291" y="4124091"/>
            <a:ext cx="2330245" cy="22851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_341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952" y="4114796"/>
            <a:ext cx="2817875" cy="228599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99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2040" y="126982"/>
            <a:ext cx="74131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СУББОТНИКИ </a:t>
            </a:r>
          </a:p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ПО БЛАГОУСТРОЙСТВУ ТЕРРИТОРИИ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040" y="3919508"/>
            <a:ext cx="3665408" cy="254987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29" y="3919508"/>
            <a:ext cx="3826303" cy="25498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2" y="1206390"/>
            <a:ext cx="3838177" cy="25577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448" y="1206390"/>
            <a:ext cx="3836678" cy="255778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93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5651" y="210219"/>
            <a:ext cx="797269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УЧАСТИЕ ЖИТЕЛЕЙ В БЛАГОУСТРОЙСТВЕ РАЙОНА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68" y="687273"/>
            <a:ext cx="3324327" cy="24932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074" y="3657572"/>
            <a:ext cx="3192488" cy="23943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054" y="917657"/>
            <a:ext cx="3228702" cy="24215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370" y="4424083"/>
            <a:ext cx="3014479" cy="22608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68" y="3339184"/>
            <a:ext cx="3199875" cy="23999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9463" y="1804732"/>
            <a:ext cx="3580641" cy="208571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173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1676" y="207317"/>
            <a:ext cx="673428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ОЗЕЛЕНЕНИЕ ТЕРРИТОРИИ РАЙОНА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771136"/>
            <a:ext cx="3350234" cy="269144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04" y="771135"/>
            <a:ext cx="2997797" cy="26954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71" y="3592875"/>
            <a:ext cx="3503783" cy="28030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27" y="771298"/>
            <a:ext cx="1669611" cy="269035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686" y="3592874"/>
            <a:ext cx="4204538" cy="28030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96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029" y="207317"/>
            <a:ext cx="6531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ОЗЕЛЕНЕНИЕ ТЕРРИТОРИИ РАЙОНА</a:t>
            </a:r>
          </a:p>
        </p:txBody>
      </p:sp>
      <p:pic>
        <p:nvPicPr>
          <p:cNvPr id="8" name="Picture 2" descr="D:\Юля\Юля\Благоустройство\Исполком глава 2020\Исполком благоустройство 2020\Фото благо\IMG_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847" y="956333"/>
            <a:ext cx="2978064" cy="238223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956333"/>
            <a:ext cx="2816503" cy="238223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86" y="2754773"/>
            <a:ext cx="1909307" cy="305489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_34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3286" y="4804490"/>
            <a:ext cx="2427515" cy="19368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3484373"/>
            <a:ext cx="2477780" cy="18662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62" y="3804637"/>
            <a:ext cx="2306876" cy="207619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60" y="4873280"/>
            <a:ext cx="2454646" cy="18727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01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029" y="336413"/>
            <a:ext cx="6531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ОЗЕЛЕНЕНИЕ ТЕРРИТОРИИ РАЙОНА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87" y="972505"/>
            <a:ext cx="3150871" cy="255017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08" y="972504"/>
            <a:ext cx="3427852" cy="255017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DSC_3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208" y="4314355"/>
            <a:ext cx="2926079" cy="233463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86" y="3164522"/>
            <a:ext cx="3303082" cy="22011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44" y="4089076"/>
            <a:ext cx="2911385" cy="23639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4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E9F4F-B367-6526-A1F6-D0706DE016DC}"/>
              </a:ext>
            </a:extLst>
          </p:cNvPr>
          <p:cNvSpPr txBox="1"/>
          <p:nvPr/>
        </p:nvSpPr>
        <p:spPr>
          <a:xfrm>
            <a:off x="352698" y="1750329"/>
            <a:ext cx="8242662" cy="3303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9000"/>
              </a:prstClr>
            </a:outerShdw>
          </a:effectLst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000" kern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2025 – Год благоустройства.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Реализация проектов</a:t>
            </a:r>
            <a:r>
              <a:rPr lang="ru-RU" sz="3000" b="1" kern="1400" dirty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по благоустройству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в Центральном районе </a:t>
            </a:r>
          </a:p>
          <a:p>
            <a:pPr algn="ctr"/>
            <a:r>
              <a:rPr lang="ru-RU" sz="30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города Гомеля</a:t>
            </a:r>
            <a:endParaRPr lang="ru-RU" sz="3000" b="1" kern="1400" dirty="0">
              <a:ln w="3175">
                <a:noFill/>
              </a:ln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12" y="436744"/>
            <a:ext cx="4531239" cy="25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0"/>
            <a:ext cx="9832530" cy="73743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39406" y="159049"/>
            <a:ext cx="796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Открытие памятника </a:t>
            </a:r>
            <a:r>
              <a:rPr lang="ru-RU" sz="2500" b="1" kern="1400" dirty="0" err="1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К.К.Рокоссовскому</a:t>
            </a:r>
            <a:endParaRPr lang="ru-RU" sz="2500" b="1" kern="1400" dirty="0" smtClean="0">
              <a:ln w="3175">
                <a:noFill/>
              </a:ln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9" name="AutoShape 2" descr="В Гомеле телевышка заиграла новыми огнями | Новости Гомеля"/>
          <p:cNvSpPr>
            <a:spLocks noChangeAspect="1" noChangeArrowheads="1"/>
          </p:cNvSpPr>
          <p:nvPr/>
        </p:nvSpPr>
        <p:spPr bwMode="auto">
          <a:xfrm>
            <a:off x="155574" y="-150609"/>
            <a:ext cx="327751" cy="3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7" y="795151"/>
            <a:ext cx="3904873" cy="27840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33" y="795150"/>
            <a:ext cx="3922805" cy="27840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3782081"/>
            <a:ext cx="3921806" cy="28451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83" y="3782081"/>
            <a:ext cx="3944714" cy="28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127040"/>
            <a:ext cx="84980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БЛАГОУСТРОЙСТВО СКВЕРА У ЦЕНТРАЛЬНОГО РЫНКА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0" y="633545"/>
            <a:ext cx="3317966" cy="22119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2" y="2576301"/>
            <a:ext cx="3425286" cy="22826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2" y="627369"/>
            <a:ext cx="3328529" cy="22181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80" y="2611744"/>
            <a:ext cx="3372101" cy="22471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36" y="4619745"/>
            <a:ext cx="3272915" cy="21819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53" y="4619745"/>
            <a:ext cx="3274194" cy="21819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12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257670"/>
            <a:ext cx="84980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БЛАГОУСТРОЙСТВО СКВЕРА АРХИЕПИСКОПА АРИСТАРХА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0" y="868964"/>
            <a:ext cx="3730114" cy="24857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92" y="1356576"/>
            <a:ext cx="3753216" cy="25011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https://gp.by/upload/medialibrary/cfc/ge1ay6vc5nymzecqkdxri207ll7mq2q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0" y="3519753"/>
            <a:ext cx="3879300" cy="2586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65" y="3873164"/>
            <a:ext cx="3775166" cy="251579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27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257670"/>
            <a:ext cx="8498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МНОГОФУНКЦИОНАЛЬНАЯ СПОРТИВНАЯ ПЛОЩАДКА </a:t>
            </a:r>
          </a:p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В ГУО «СРЕДНЯЯ ШКОЛА №11 Г.ГОМЕЛЯ»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481" y="1166949"/>
            <a:ext cx="3763572" cy="25080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8" y="1166949"/>
            <a:ext cx="3763573" cy="25080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2" y="3875314"/>
            <a:ext cx="4038001" cy="26909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639" y="3875314"/>
            <a:ext cx="3587933" cy="269094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8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166229"/>
            <a:ext cx="8498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БЛАГОУСТРОЙСТВО СКВЕРА П.О.СУХОГО </a:t>
            </a:r>
          </a:p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НА ПРОСПЕКТЕ ЛЕНИНА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3709625"/>
            <a:ext cx="3905794" cy="26038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35" y="3709625"/>
            <a:ext cx="3905795" cy="26038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95" y="1097076"/>
            <a:ext cx="3671174" cy="24474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40" y="1084012"/>
            <a:ext cx="3671175" cy="244744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9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39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60" y="166229"/>
            <a:ext cx="8498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БЛАГОУСТРОЙСТВО СКВЕРА П.О.СУХОГО </a:t>
            </a:r>
          </a:p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НА ПРОСПЕКТЕ ЛЕНИНА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4" y="1050149"/>
            <a:ext cx="3926478" cy="26166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28" y="1050149"/>
            <a:ext cx="3926478" cy="26166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4" y="3809274"/>
            <a:ext cx="3926478" cy="26176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528" y="3809274"/>
            <a:ext cx="3928013" cy="26176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20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2D6D0D-609E-0CFD-3389-11ED3FE52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" b="1444"/>
          <a:stretch/>
        </p:blipFill>
        <p:spPr>
          <a:xfrm>
            <a:off x="0" y="8709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6252" y="349751"/>
            <a:ext cx="79755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МНОГОФУНКЦИОНАЛЬНАЯ ДЕТСКАЯ ПЛОЩАДКА</a:t>
            </a:r>
          </a:p>
          <a:p>
            <a:pPr algn="ctr"/>
            <a:r>
              <a:rPr lang="ru-RU" sz="2300" b="1" kern="1400" dirty="0" smtClean="0">
                <a:ln w="3175">
                  <a:noFill/>
                </a:ln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itchFamily="18" charset="0"/>
                <a:cs typeface="Arial" panose="020B0604020202020204" pitchFamily="34" charset="0"/>
              </a:rPr>
              <a:t> ПО УЛ.ГОЛОВАЦКОГО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7" y="1225526"/>
            <a:ext cx="3788229" cy="25245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5" y="1225526"/>
            <a:ext cx="3884292" cy="25885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7" y="3951178"/>
            <a:ext cx="3732383" cy="24872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77" y="3951179"/>
            <a:ext cx="3732382" cy="248728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28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162</Words>
  <Application>Microsoft Office PowerPoint</Application>
  <PresentationFormat>Экран (4:3)</PresentationFormat>
  <Paragraphs>47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ОИАРиМ1</dc:creator>
  <cp:lastModifiedBy>user</cp:lastModifiedBy>
  <cp:revision>129</cp:revision>
  <dcterms:created xsi:type="dcterms:W3CDTF">2023-04-27T10:22:48Z</dcterms:created>
  <dcterms:modified xsi:type="dcterms:W3CDTF">2025-12-09T06:55:00Z</dcterms:modified>
</cp:coreProperties>
</file>